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s/slide56.xml" ContentType="application/vnd.openxmlformats-officedocument.presentationml.slide+xml"/>
  <Override PartName="/ppt/slides/slide5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slides/slide5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presentation.xml" ContentType="application/vnd.openxmlformats-officedocument.presentationml.slideshow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</p:sldMasterIdLst>
  <p:sldIdLst>
    <p:sldId id="256" r:id="rId2"/>
    <p:sldId id="288" r:id="rId3"/>
    <p:sldId id="296" r:id="rId4"/>
    <p:sldId id="267" r:id="rId5"/>
    <p:sldId id="289" r:id="rId6"/>
    <p:sldId id="291" r:id="rId7"/>
    <p:sldId id="263" r:id="rId8"/>
    <p:sldId id="302" r:id="rId9"/>
    <p:sldId id="301" r:id="rId10"/>
    <p:sldId id="312" r:id="rId11"/>
    <p:sldId id="306" r:id="rId12"/>
    <p:sldId id="261" r:id="rId13"/>
    <p:sldId id="340" r:id="rId14"/>
    <p:sldId id="341" r:id="rId15"/>
    <p:sldId id="342" r:id="rId16"/>
    <p:sldId id="343" r:id="rId17"/>
    <p:sldId id="300" r:id="rId18"/>
    <p:sldId id="294" r:id="rId19"/>
    <p:sldId id="303" r:id="rId20"/>
    <p:sldId id="338" r:id="rId21"/>
    <p:sldId id="339" r:id="rId22"/>
    <p:sldId id="299" r:id="rId23"/>
    <p:sldId id="305" r:id="rId24"/>
    <p:sldId id="304" r:id="rId25"/>
    <p:sldId id="308" r:id="rId26"/>
    <p:sldId id="311" r:id="rId27"/>
    <p:sldId id="330" r:id="rId28"/>
    <p:sldId id="331" r:id="rId29"/>
    <p:sldId id="333" r:id="rId30"/>
    <p:sldId id="257" r:id="rId31"/>
    <p:sldId id="268" r:id="rId32"/>
    <p:sldId id="269" r:id="rId33"/>
    <p:sldId id="260" r:id="rId34"/>
    <p:sldId id="310" r:id="rId35"/>
    <p:sldId id="320" r:id="rId36"/>
    <p:sldId id="309" r:id="rId37"/>
    <p:sldId id="292" r:id="rId38"/>
    <p:sldId id="270" r:id="rId39"/>
    <p:sldId id="272" r:id="rId40"/>
    <p:sldId id="278" r:id="rId41"/>
    <p:sldId id="295" r:id="rId42"/>
    <p:sldId id="326" r:id="rId43"/>
    <p:sldId id="297" r:id="rId44"/>
    <p:sldId id="307" r:id="rId45"/>
    <p:sldId id="313" r:id="rId46"/>
    <p:sldId id="315" r:id="rId47"/>
    <p:sldId id="316" r:id="rId48"/>
    <p:sldId id="317" r:id="rId49"/>
    <p:sldId id="319" r:id="rId50"/>
    <p:sldId id="322" r:id="rId51"/>
    <p:sldId id="325" r:id="rId52"/>
    <p:sldId id="327" r:id="rId53"/>
    <p:sldId id="328" r:id="rId54"/>
    <p:sldId id="329" r:id="rId55"/>
    <p:sldId id="334" r:id="rId56"/>
    <p:sldId id="337" r:id="rId57"/>
    <p:sldId id="336" r:id="rId58"/>
    <p:sldId id="286" r:id="rId59"/>
    <p:sldId id="284" r:id="rId60"/>
  </p:sldIdLst>
  <p:sldSz cx="9144000" cy="6858000" type="screen4x3"/>
  <p:notesSz cx="6858000" cy="9144000"/>
  <p:photoAlbum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5621" autoAdjust="0"/>
    <p:restoredTop sz="94721" autoAdjust="0"/>
  </p:normalViewPr>
  <p:slideViewPr>
    <p:cSldViewPr>
      <p:cViewPr varScale="1">
        <p:scale>
          <a:sx n="85" d="100"/>
          <a:sy n="85" d="100"/>
        </p:scale>
        <p:origin x="-1404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Espace réservé de la date 2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28A79C6-229B-484B-8397-CBFC7E21A043}" type="datetimeFigureOut">
              <a:rPr lang="fr-FR" smtClean="0"/>
              <a:pPr/>
              <a:t>13/11/2024</a:t>
            </a:fld>
            <a:endParaRPr lang="fr-FR"/>
          </a:p>
        </p:txBody>
      </p:sp>
      <p:sp>
        <p:nvSpPr>
          <p:cNvPr id="17" name="Espace réservé du pied de page 1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29" name="Espace réservé du numéro de diapositive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C43A284-12CC-4C0F-8674-A69560EE154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32" name="Rectangle 31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9" name="Rectangle 38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0" name="Rectangle 39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1" name="Rectangle 40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42" name="Rectangle 41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8" name="Titre 7"/>
          <p:cNvSpPr>
            <a:spLocks noGrp="1"/>
          </p:cNvSpPr>
          <p:nvPr>
            <p:ph type="ctrTitle"/>
          </p:nvPr>
        </p:nvSpPr>
        <p:spPr>
          <a:xfrm>
            <a:off x="914400" y="4343400"/>
            <a:ext cx="7772400" cy="1975104"/>
          </a:xfrm>
        </p:spPr>
        <p:txBody>
          <a:bodyPr/>
          <a:lstStyle>
            <a:lvl1pPr marR="9144" algn="l">
              <a:defRPr sz="4000" b="1" cap="all" spc="0" baseline="0">
                <a:effectLst>
                  <a:reflection blurRad="12700" stA="34000" endA="740" endPos="53000" dir="5400000" sy="-100000" algn="bl" rotWithShape="0"/>
                </a:effectLst>
              </a:defRPr>
            </a:lvl1pPr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9" name="Sous-titre 8"/>
          <p:cNvSpPr>
            <a:spLocks noGrp="1"/>
          </p:cNvSpPr>
          <p:nvPr>
            <p:ph type="subTitle" idx="1"/>
          </p:nvPr>
        </p:nvSpPr>
        <p:spPr>
          <a:xfrm>
            <a:off x="914400" y="2834640"/>
            <a:ext cx="7772400" cy="1508760"/>
          </a:xfrm>
        </p:spPr>
        <p:txBody>
          <a:bodyPr lIns="100584" tIns="45720" anchor="b"/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fr-FR" smtClean="0"/>
              <a:t>Cliquez pour modifier le style des sous-titres du masque</a:t>
            </a:r>
            <a:endParaRPr kumimoji="0" lang="en-US"/>
          </a:p>
        </p:txBody>
      </p:sp>
      <p:sp>
        <p:nvSpPr>
          <p:cNvPr id="56" name="Rectangle 55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5" name="Rectangle 64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6" name="Rectangle 65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7" name="Rectangle 66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  <p:transition spd="med" advTm="2000">
    <p:wipe dir="r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28A79C6-229B-484B-8397-CBFC7E21A043}" type="datetimeFigureOut">
              <a:rPr lang="fr-FR" smtClean="0"/>
              <a:pPr/>
              <a:t>13/11/2024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C43A284-12CC-4C0F-8674-A69560EE154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  <p:transition spd="med" advTm="2000">
    <p:wipe dir="r"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981200" cy="5851525"/>
          </a:xfrm>
        </p:spPr>
        <p:txBody>
          <a:bodyPr vert="eaVert" anchor="ctr"/>
          <a:lstStyle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58674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28A79C6-229B-484B-8397-CBFC7E21A043}" type="datetimeFigureOut">
              <a:rPr lang="fr-FR" smtClean="0"/>
              <a:pPr/>
              <a:t>13/11/2024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C43A284-12CC-4C0F-8674-A69560EE154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  <p:transition spd="med" advTm="2000">
    <p:wipe dir="r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28A79C6-229B-484B-8397-CBFC7E21A043}" type="datetimeFigureOut">
              <a:rPr lang="fr-FR" smtClean="0"/>
              <a:pPr/>
              <a:t>13/11/2024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C43A284-12CC-4C0F-8674-A69560EE154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  <p:transition spd="med" advTm="2000">
    <p:wipe dir="r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rme libre 13"/>
          <p:cNvSpPr>
            <a:spLocks/>
          </p:cNvSpPr>
          <p:nvPr/>
        </p:nvSpPr>
        <p:spPr bwMode="auto">
          <a:xfrm>
            <a:off x="4828952" y="1073888"/>
            <a:ext cx="4322136" cy="5791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3648"/>
              </a:cxn>
              <a:cxn ang="0">
                <a:pos x="720" y="2016"/>
              </a:cxn>
              <a:cxn ang="0">
                <a:pos x="2736" y="0"/>
              </a:cxn>
              <a:cxn ang="0">
                <a:pos x="2736" y="96"/>
              </a:cxn>
              <a:cxn ang="0">
                <a:pos x="744" y="2038"/>
              </a:cxn>
              <a:cxn ang="0">
                <a:pos x="48" y="3648"/>
              </a:cxn>
              <a:cxn ang="0">
                <a:pos x="0" y="3648"/>
              </a:cxn>
            </a:cxnLst>
            <a:rect l="0" t="0" r="0" b="0"/>
            <a:pathLst>
              <a:path w="2736" h="3648">
                <a:moveTo>
                  <a:pt x="0" y="3648"/>
                </a:moveTo>
                <a:lnTo>
                  <a:pt x="720" y="2016"/>
                </a:lnTo>
                <a:lnTo>
                  <a:pt x="2736" y="672"/>
                </a:lnTo>
                <a:lnTo>
                  <a:pt x="2736" y="720"/>
                </a:lnTo>
                <a:lnTo>
                  <a:pt x="744" y="2038"/>
                </a:lnTo>
                <a:lnTo>
                  <a:pt x="48" y="3648"/>
                </a:lnTo>
                <a:lnTo>
                  <a:pt x="48" y="3648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5" name="Forme libre 14"/>
          <p:cNvSpPr>
            <a:spLocks/>
          </p:cNvSpPr>
          <p:nvPr/>
        </p:nvSpPr>
        <p:spPr bwMode="auto">
          <a:xfrm>
            <a:off x="373966" y="0"/>
            <a:ext cx="5514536" cy="661533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4080"/>
              </a:cxn>
              <a:cxn ang="0">
                <a:pos x="0" y="4128"/>
              </a:cxn>
              <a:cxn ang="0">
                <a:pos x="3504" y="2640"/>
              </a:cxn>
              <a:cxn ang="0">
                <a:pos x="2880" y="0"/>
              </a:cxn>
              <a:cxn ang="0">
                <a:pos x="2832" y="0"/>
              </a:cxn>
              <a:cxn ang="0">
                <a:pos x="3465" y="2619"/>
              </a:cxn>
              <a:cxn ang="0">
                <a:pos x="0" y="4080"/>
              </a:cxn>
            </a:cxnLst>
            <a:rect l="0" t="0" r="0" b="0"/>
            <a:pathLst>
              <a:path w="3504" h="4128">
                <a:moveTo>
                  <a:pt x="0" y="4080"/>
                </a:moveTo>
                <a:lnTo>
                  <a:pt x="0" y="4128"/>
                </a:lnTo>
                <a:lnTo>
                  <a:pt x="3504" y="2640"/>
                </a:lnTo>
                <a:lnTo>
                  <a:pt x="2880" y="0"/>
                </a:lnTo>
                <a:lnTo>
                  <a:pt x="2832" y="0"/>
                </a:lnTo>
                <a:lnTo>
                  <a:pt x="3465" y="2619"/>
                </a:lnTo>
                <a:lnTo>
                  <a:pt x="0" y="4080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3" name="Forme libre 12"/>
          <p:cNvSpPr>
            <a:spLocks/>
          </p:cNvSpPr>
          <p:nvPr/>
        </p:nvSpPr>
        <p:spPr bwMode="auto">
          <a:xfrm rot="5236414">
            <a:off x="4462128" y="1483600"/>
            <a:ext cx="4114800" cy="118872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6" name="Forme libre 15"/>
          <p:cNvSpPr>
            <a:spLocks/>
          </p:cNvSpPr>
          <p:nvPr/>
        </p:nvSpPr>
        <p:spPr bwMode="auto">
          <a:xfrm>
            <a:off x="5943600" y="0"/>
            <a:ext cx="27432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104" y="0"/>
              </a:cxn>
              <a:cxn ang="0">
                <a:pos x="1728" y="0"/>
              </a:cxn>
              <a:cxn ang="0">
                <a:pos x="0" y="2688"/>
              </a:cxn>
              <a:cxn ang="0">
                <a:pos x="1104" y="0"/>
              </a:cxn>
            </a:cxnLst>
            <a:rect l="0" t="0" r="0" b="0"/>
            <a:pathLst>
              <a:path w="1728" h="2688">
                <a:moveTo>
                  <a:pt x="1104" y="0"/>
                </a:moveTo>
                <a:lnTo>
                  <a:pt x="1728" y="0"/>
                </a:lnTo>
                <a:lnTo>
                  <a:pt x="0" y="2688"/>
                </a:lnTo>
                <a:lnTo>
                  <a:pt x="110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7" name="Forme libre 16"/>
          <p:cNvSpPr>
            <a:spLocks/>
          </p:cNvSpPr>
          <p:nvPr/>
        </p:nvSpPr>
        <p:spPr bwMode="auto">
          <a:xfrm>
            <a:off x="5943600" y="4267200"/>
            <a:ext cx="3200400" cy="11430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2016" y="240"/>
              </a:cxn>
              <a:cxn ang="0">
                <a:pos x="2016" y="720"/>
              </a:cxn>
              <a:cxn ang="0">
                <a:pos x="0" y="0"/>
              </a:cxn>
            </a:cxnLst>
            <a:rect l="0" t="0" r="0" b="0"/>
            <a:pathLst>
              <a:path w="2016" h="720">
                <a:moveTo>
                  <a:pt x="0" y="0"/>
                </a:moveTo>
                <a:lnTo>
                  <a:pt x="2016" y="240"/>
                </a:lnTo>
                <a:lnTo>
                  <a:pt x="2016" y="72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8" name="Forme libre 17"/>
          <p:cNvSpPr>
            <a:spLocks/>
          </p:cNvSpPr>
          <p:nvPr/>
        </p:nvSpPr>
        <p:spPr bwMode="auto">
          <a:xfrm>
            <a:off x="5943600" y="0"/>
            <a:ext cx="13716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864" y="0"/>
              </a:cxn>
              <a:cxn ang="0">
                <a:pos x="0" y="2688"/>
              </a:cxn>
              <a:cxn ang="0">
                <a:pos x="768" y="0"/>
              </a:cxn>
              <a:cxn ang="0">
                <a:pos x="864" y="0"/>
              </a:cxn>
            </a:cxnLst>
            <a:rect l="0" t="0" r="0" b="0"/>
            <a:pathLst>
              <a:path w="864" h="2688">
                <a:moveTo>
                  <a:pt x="864" y="0"/>
                </a:moveTo>
                <a:lnTo>
                  <a:pt x="0" y="2688"/>
                </a:lnTo>
                <a:lnTo>
                  <a:pt x="768" y="0"/>
                </a:lnTo>
                <a:lnTo>
                  <a:pt x="86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9" name="Forme libre 18"/>
          <p:cNvSpPr>
            <a:spLocks/>
          </p:cNvSpPr>
          <p:nvPr/>
        </p:nvSpPr>
        <p:spPr bwMode="auto">
          <a:xfrm>
            <a:off x="5948363" y="4246563"/>
            <a:ext cx="2090737" cy="26114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71" y="1645"/>
              </a:cxn>
              <a:cxn ang="0">
                <a:pos x="1317" y="1645"/>
              </a:cxn>
              <a:cxn ang="0">
                <a:pos x="0" y="0"/>
              </a:cxn>
              <a:cxn ang="0">
                <a:pos x="1071" y="1645"/>
              </a:cxn>
            </a:cxnLst>
            <a:rect l="0" t="0" r="0" b="0"/>
            <a:pathLst>
              <a:path w="1317" h="1645">
                <a:moveTo>
                  <a:pt x="1071" y="1645"/>
                </a:moveTo>
                <a:lnTo>
                  <a:pt x="1317" y="1645"/>
                </a:lnTo>
                <a:lnTo>
                  <a:pt x="0" y="0"/>
                </a:lnTo>
                <a:lnTo>
                  <a:pt x="1071" y="1645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0" name="Forme libre 19"/>
          <p:cNvSpPr>
            <a:spLocks/>
          </p:cNvSpPr>
          <p:nvPr/>
        </p:nvSpPr>
        <p:spPr bwMode="auto">
          <a:xfrm>
            <a:off x="5943600" y="4267200"/>
            <a:ext cx="16002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08" y="1632"/>
              </a:cxn>
              <a:cxn ang="0">
                <a:pos x="0" y="0"/>
              </a:cxn>
              <a:cxn ang="0">
                <a:pos x="960" y="1632"/>
              </a:cxn>
              <a:cxn ang="0">
                <a:pos x="1008" y="1632"/>
              </a:cxn>
            </a:cxnLst>
            <a:rect l="0" t="0" r="0" b="0"/>
            <a:pathLst>
              <a:path w="1008" h="1632">
                <a:moveTo>
                  <a:pt x="1008" y="1632"/>
                </a:moveTo>
                <a:lnTo>
                  <a:pt x="0" y="0"/>
                </a:lnTo>
                <a:lnTo>
                  <a:pt x="960" y="1632"/>
                </a:lnTo>
                <a:lnTo>
                  <a:pt x="1008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1" name="Forme libre 20"/>
          <p:cNvSpPr>
            <a:spLocks/>
          </p:cNvSpPr>
          <p:nvPr/>
        </p:nvSpPr>
        <p:spPr bwMode="auto">
          <a:xfrm>
            <a:off x="5943600" y="1371600"/>
            <a:ext cx="3200400" cy="2895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2016" y="144"/>
              </a:cxn>
              <a:cxn ang="0">
                <a:pos x="0" y="1824"/>
              </a:cxn>
              <a:cxn ang="0">
                <a:pos x="2016" y="0"/>
              </a:cxn>
            </a:cxnLst>
            <a:rect l="0" t="0" r="0" b="0"/>
            <a:pathLst>
              <a:path w="2016" h="1824">
                <a:moveTo>
                  <a:pt x="2016" y="0"/>
                </a:moveTo>
                <a:lnTo>
                  <a:pt x="2016" y="144"/>
                </a:lnTo>
                <a:lnTo>
                  <a:pt x="0" y="1824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2" name="Forme libre 21"/>
          <p:cNvSpPr>
            <a:spLocks/>
          </p:cNvSpPr>
          <p:nvPr/>
        </p:nvSpPr>
        <p:spPr bwMode="auto">
          <a:xfrm>
            <a:off x="5943600" y="1752600"/>
            <a:ext cx="3200400" cy="2514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0" y="1584"/>
              </a:cxn>
              <a:cxn ang="0">
                <a:pos x="2016" y="48"/>
              </a:cxn>
              <a:cxn ang="0">
                <a:pos x="2016" y="0"/>
              </a:cxn>
            </a:cxnLst>
            <a:rect l="0" t="0" r="0" b="0"/>
            <a:pathLst>
              <a:path w="2016" h="1584">
                <a:moveTo>
                  <a:pt x="2016" y="0"/>
                </a:moveTo>
                <a:lnTo>
                  <a:pt x="0" y="1584"/>
                </a:lnTo>
                <a:lnTo>
                  <a:pt x="2016" y="48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3" name="Forme libre 22"/>
          <p:cNvSpPr>
            <a:spLocks/>
          </p:cNvSpPr>
          <p:nvPr/>
        </p:nvSpPr>
        <p:spPr bwMode="auto">
          <a:xfrm>
            <a:off x="990600" y="4267200"/>
            <a:ext cx="4953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120" y="0"/>
              </a:cxn>
              <a:cxn ang="0">
                <a:pos x="1056" y="1632"/>
              </a:cxn>
              <a:cxn ang="0">
                <a:pos x="0" y="1632"/>
              </a:cxn>
            </a:cxnLst>
            <a:rect l="0" t="0" r="0" b="0"/>
            <a:pathLst>
              <a:path w="3120" h="1632">
                <a:moveTo>
                  <a:pt x="0" y="1632"/>
                </a:moveTo>
                <a:lnTo>
                  <a:pt x="3120" y="0"/>
                </a:lnTo>
                <a:lnTo>
                  <a:pt x="1056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4" name="Forme libre 23"/>
          <p:cNvSpPr>
            <a:spLocks/>
          </p:cNvSpPr>
          <p:nvPr/>
        </p:nvSpPr>
        <p:spPr bwMode="auto">
          <a:xfrm>
            <a:off x="533400" y="4267200"/>
            <a:ext cx="5334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360" y="0"/>
              </a:cxn>
              <a:cxn ang="0">
                <a:pos x="144" y="1632"/>
              </a:cxn>
              <a:cxn ang="0">
                <a:pos x="0" y="1632"/>
              </a:cxn>
            </a:cxnLst>
            <a:rect l="0" t="0" r="0" b="0"/>
            <a:pathLst>
              <a:path w="3360" h="1632">
                <a:moveTo>
                  <a:pt x="0" y="1632"/>
                </a:moveTo>
                <a:lnTo>
                  <a:pt x="3360" y="0"/>
                </a:lnTo>
                <a:lnTo>
                  <a:pt x="144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5" name="Forme libre 24"/>
          <p:cNvSpPr>
            <a:spLocks/>
          </p:cNvSpPr>
          <p:nvPr/>
        </p:nvSpPr>
        <p:spPr bwMode="auto">
          <a:xfrm>
            <a:off x="366824" y="2438400"/>
            <a:ext cx="5638800" cy="1828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152"/>
              </a:cxn>
              <a:cxn ang="0">
                <a:pos x="0" y="384"/>
              </a:cxn>
              <a:cxn ang="0">
                <a:pos x="0" y="0"/>
              </a:cxn>
            </a:cxnLst>
            <a:rect l="0" t="0" r="0" b="0"/>
            <a:pathLst>
              <a:path w="3552" h="1152">
                <a:moveTo>
                  <a:pt x="0" y="0"/>
                </a:moveTo>
                <a:lnTo>
                  <a:pt x="3504" y="1152"/>
                </a:lnTo>
                <a:lnTo>
                  <a:pt x="0" y="384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6" name="Forme libre 25"/>
          <p:cNvSpPr>
            <a:spLocks/>
          </p:cNvSpPr>
          <p:nvPr/>
        </p:nvSpPr>
        <p:spPr bwMode="auto">
          <a:xfrm>
            <a:off x="366824" y="2133600"/>
            <a:ext cx="5638800" cy="2133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7" name="Forme libre 26"/>
          <p:cNvSpPr>
            <a:spLocks/>
          </p:cNvSpPr>
          <p:nvPr/>
        </p:nvSpPr>
        <p:spPr bwMode="auto">
          <a:xfrm>
            <a:off x="4572000" y="4267200"/>
            <a:ext cx="13716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96" y="1632"/>
              </a:cxn>
              <a:cxn ang="0">
                <a:pos x="864" y="0"/>
              </a:cxn>
              <a:cxn ang="0">
                <a:pos x="0" y="1632"/>
              </a:cxn>
            </a:cxnLst>
            <a:rect l="0" t="0" r="0" b="0"/>
            <a:pathLst>
              <a:path w="864" h="1632">
                <a:moveTo>
                  <a:pt x="0" y="1632"/>
                </a:moveTo>
                <a:lnTo>
                  <a:pt x="96" y="1632"/>
                </a:lnTo>
                <a:lnTo>
                  <a:pt x="864" y="0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5718048" cy="977486"/>
          </a:xfrm>
        </p:spPr>
        <p:txBody>
          <a:bodyPr lIns="82296" tIns="45720" bIns="0" anchor="t"/>
          <a:lstStyle>
            <a:lvl1pPr marL="5486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28A79C6-229B-484B-8397-CBFC7E21A043}" type="datetimeFigureOut">
              <a:rPr lang="fr-FR" smtClean="0"/>
              <a:pPr/>
              <a:t>13/11/2024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C43A284-12CC-4C0F-8674-A69560EE154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7" name="Rectangle 6"/>
          <p:cNvSpPr/>
          <p:nvPr/>
        </p:nvSpPr>
        <p:spPr>
          <a:xfrm>
            <a:off x="363160" y="402264"/>
            <a:ext cx="850392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06902" y="512064"/>
            <a:ext cx="8156448" cy="777240"/>
          </a:xfrm>
        </p:spPr>
        <p:txBody>
          <a:bodyPr tIns="64008"/>
          <a:lstStyle>
            <a:lvl1pPr algn="l">
              <a:buNone/>
              <a:defRPr sz="3800" b="0" cap="none" spc="-150" baseline="0"/>
            </a:lvl1pPr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 flipH="1">
            <a:off x="371538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Rectangle 8"/>
          <p:cNvSpPr/>
          <p:nvPr/>
        </p:nvSpPr>
        <p:spPr>
          <a:xfrm flipH="1">
            <a:off x="411109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0" name="Rectangle 9"/>
          <p:cNvSpPr/>
          <p:nvPr/>
        </p:nvSpPr>
        <p:spPr>
          <a:xfrm flipH="1">
            <a:off x="44845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 flipH="1">
            <a:off x="476702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Rectangle 11"/>
          <p:cNvSpPr/>
          <p:nvPr/>
        </p:nvSpPr>
        <p:spPr>
          <a:xfrm>
            <a:off x="500478" y="680477"/>
            <a:ext cx="36576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  <p:transition spd="med" advTm="2000">
    <p:wipe dir="r"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512064"/>
            <a:ext cx="8229600" cy="914400"/>
          </a:xfrm>
        </p:spPr>
        <p:txBody>
          <a:bodyPr/>
          <a:lstStyle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64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55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28A79C6-229B-484B-8397-CBFC7E21A043}" type="datetimeFigureOut">
              <a:rPr lang="fr-FR" smtClean="0"/>
              <a:pPr/>
              <a:t>13/11/2024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C43A284-12CC-4C0F-8674-A69560EE154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  <p:transition spd="med" advTm="2000">
    <p:wipe dir="r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/>
          <p:cNvSpPr/>
          <p:nvPr/>
        </p:nvSpPr>
        <p:spPr>
          <a:xfrm>
            <a:off x="0" y="402265"/>
            <a:ext cx="886708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04824" y="512064"/>
            <a:ext cx="7772400" cy="914400"/>
          </a:xfrm>
        </p:spPr>
        <p:txBody>
          <a:bodyPr anchor="t"/>
          <a:lstStyle>
            <a:lvl1pPr>
              <a:defRPr sz="4000"/>
            </a:lvl1pPr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809750"/>
            <a:ext cx="4040188" cy="639762"/>
          </a:xfrm>
        </p:spPr>
        <p:txBody>
          <a:bodyPr anchor="ctr"/>
          <a:lstStyle>
            <a:lvl1pPr marL="73152" indent="0" algn="l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3"/>
          </p:nvPr>
        </p:nvSpPr>
        <p:spPr>
          <a:xfrm>
            <a:off x="4645025" y="1809750"/>
            <a:ext cx="4041775" cy="639762"/>
          </a:xfrm>
        </p:spPr>
        <p:txBody>
          <a:bodyPr anchor="ctr"/>
          <a:lstStyle>
            <a:lvl1pPr marL="73152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2"/>
          </p:nvPr>
        </p:nvSpPr>
        <p:spPr>
          <a:xfrm>
            <a:off x="457200" y="2459037"/>
            <a:ext cx="4040188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459037"/>
            <a:ext cx="4041775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28A79C6-229B-484B-8397-CBFC7E21A043}" type="datetimeFigureOut">
              <a:rPr lang="fr-FR" smtClean="0"/>
              <a:pPr/>
              <a:t>13/11/2024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C43A284-12CC-4C0F-8674-A69560EE154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16" name="Rectangle 15"/>
          <p:cNvSpPr/>
          <p:nvPr/>
        </p:nvSpPr>
        <p:spPr>
          <a:xfrm>
            <a:off x="87790" y="680477"/>
            <a:ext cx="45720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7" name="Rectangle 16"/>
          <p:cNvSpPr/>
          <p:nvPr/>
        </p:nvSpPr>
        <p:spPr>
          <a:xfrm>
            <a:off x="47305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8" name="Rectangle 17"/>
          <p:cNvSpPr/>
          <p:nvPr/>
        </p:nvSpPr>
        <p:spPr>
          <a:xfrm>
            <a:off x="2825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>
          <a:xfrm>
            <a:off x="0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0" name="Rectangle 19"/>
          <p:cNvSpPr/>
          <p:nvPr/>
        </p:nvSpPr>
        <p:spPr>
          <a:xfrm flipH="1">
            <a:off x="149770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1" name="Rectangle 20"/>
          <p:cNvSpPr/>
          <p:nvPr/>
        </p:nvSpPr>
        <p:spPr>
          <a:xfrm flipH="1">
            <a:off x="189341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Rectangle 21"/>
          <p:cNvSpPr/>
          <p:nvPr/>
        </p:nvSpPr>
        <p:spPr>
          <a:xfrm flipH="1">
            <a:off x="22668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9" name="Rectangle 28"/>
          <p:cNvSpPr/>
          <p:nvPr/>
        </p:nvSpPr>
        <p:spPr>
          <a:xfrm flipH="1">
            <a:off x="254934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30" name="Rectangle 29"/>
          <p:cNvSpPr/>
          <p:nvPr/>
        </p:nvSpPr>
        <p:spPr>
          <a:xfrm>
            <a:off x="278710" y="680477"/>
            <a:ext cx="36576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  <p:transition spd="med" advTm="2000">
    <p:wipe dir="r"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</p:spPr>
        <p:txBody>
          <a:bodyPr/>
          <a:lstStyle>
            <a:lvl1pPr>
              <a:defRPr sz="4000" cap="none" baseline="0"/>
            </a:lvl1pPr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28A79C6-229B-484B-8397-CBFC7E21A043}" type="datetimeFigureOut">
              <a:rPr lang="fr-FR" smtClean="0"/>
              <a:pPr/>
              <a:t>13/11/2024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C43A284-12CC-4C0F-8674-A69560EE154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  <p:transition spd="med" advTm="2000">
    <p:wipe dir="r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28A79C6-229B-484B-8397-CBFC7E21A043}" type="datetimeFigureOut">
              <a:rPr lang="fr-FR" smtClean="0"/>
              <a:pPr/>
              <a:t>13/11/2024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C43A284-12CC-4C0F-8674-A69560EE154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  <p:transition spd="med" advTm="2000">
    <p:wipe dir="r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85800" y="273050"/>
            <a:ext cx="8229600" cy="1162050"/>
          </a:xfrm>
        </p:spPr>
        <p:txBody>
          <a:bodyPr anchor="ctr"/>
          <a:lstStyle>
            <a:lvl1pPr algn="l">
              <a:buNone/>
              <a:defRPr sz="3600" b="0"/>
            </a:lvl1pPr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685800" y="1435100"/>
            <a:ext cx="2514600" cy="4572000"/>
          </a:xfrm>
        </p:spPr>
        <p:txBody>
          <a:bodyPr/>
          <a:lstStyle>
            <a:lvl1pPr marL="54864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1"/>
          </p:nvPr>
        </p:nvSpPr>
        <p:spPr>
          <a:xfrm>
            <a:off x="3429000" y="1435100"/>
            <a:ext cx="54864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28A79C6-229B-484B-8397-CBFC7E21A043}" type="datetimeFigureOut">
              <a:rPr lang="fr-FR" smtClean="0"/>
              <a:pPr/>
              <a:t>13/11/2024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C43A284-12CC-4C0F-8674-A69560EE154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  <p:transition spd="med" advTm="2000">
    <p:wipe dir="r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368032" y="0"/>
            <a:ext cx="8778240" cy="1878037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9" name="Connecteur droit 8"/>
          <p:cNvCxnSpPr/>
          <p:nvPr/>
        </p:nvCxnSpPr>
        <p:spPr>
          <a:xfrm flipV="1">
            <a:off x="363195" y="1885028"/>
            <a:ext cx="8782622" cy="0"/>
          </a:xfrm>
          <a:prstGeom prst="line">
            <a:avLst/>
          </a:prstGeom>
          <a:noFill/>
          <a:ln w="19050" cap="flat" cmpd="sng" algn="ctr">
            <a:solidFill>
              <a:srgbClr val="FFFFFF">
                <a:alpha val="10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0" name="Groupe 9"/>
          <p:cNvGrpSpPr/>
          <p:nvPr/>
        </p:nvGrpSpPr>
        <p:grpSpPr>
          <a:xfrm rot="5400000">
            <a:off x="8514581" y="1219200"/>
            <a:ext cx="132763" cy="128466"/>
            <a:chOff x="6668087" y="1297746"/>
            <a:chExt cx="161840" cy="156602"/>
          </a:xfrm>
        </p:grpSpPr>
        <p:cxnSp>
          <p:nvCxnSpPr>
            <p:cNvPr id="15" name="Connecteur droit 14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Connecteur droit 15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Connecteur droit 16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re 1"/>
          <p:cNvSpPr>
            <a:spLocks noGrp="1"/>
          </p:cNvSpPr>
          <p:nvPr>
            <p:ph type="title"/>
          </p:nvPr>
        </p:nvSpPr>
        <p:spPr bwMode="grayWhite">
          <a:xfrm>
            <a:off x="914400" y="441251"/>
            <a:ext cx="6858000" cy="701749"/>
          </a:xfrm>
        </p:spPr>
        <p:txBody>
          <a:bodyPr anchor="b"/>
          <a:lstStyle>
            <a:lvl1pPr algn="l">
              <a:buNone/>
              <a:defRPr sz="2100" b="0"/>
            </a:lvl1pPr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368032" y="1893781"/>
            <a:ext cx="8778240" cy="4960144"/>
          </a:xfrm>
          <a:solidFill>
            <a:schemeClr val="bg2"/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fr-FR" smtClean="0"/>
              <a:t>Cliquez sur l'icône pour ajouter une image</a:t>
            </a:r>
            <a:endParaRPr kumimoji="0" lang="en-US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 bwMode="grayWhite">
          <a:xfrm>
            <a:off x="914400" y="1150144"/>
            <a:ext cx="6858000" cy="685800"/>
          </a:xfrm>
        </p:spPr>
        <p:txBody>
          <a:bodyPr/>
          <a:lstStyle>
            <a:lvl1pPr marL="27432" indent="0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grpSp>
        <p:nvGrpSpPr>
          <p:cNvPr id="14" name="Groupe 13"/>
          <p:cNvGrpSpPr/>
          <p:nvPr/>
        </p:nvGrpSpPr>
        <p:grpSpPr>
          <a:xfrm rot="5400000">
            <a:off x="8666981" y="1371600"/>
            <a:ext cx="132763" cy="128466"/>
            <a:chOff x="6668087" y="1297746"/>
            <a:chExt cx="161840" cy="156602"/>
          </a:xfrm>
        </p:grpSpPr>
        <p:cxnSp>
          <p:nvCxnSpPr>
            <p:cNvPr id="11" name="Connecteur droit 10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Connecteur droit 11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Connecteur droit 12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Groupe 17"/>
          <p:cNvGrpSpPr/>
          <p:nvPr/>
        </p:nvGrpSpPr>
        <p:grpSpPr>
          <a:xfrm rot="5400000">
            <a:off x="8320088" y="1474763"/>
            <a:ext cx="132763" cy="128466"/>
            <a:chOff x="6668087" y="1297746"/>
            <a:chExt cx="161840" cy="156602"/>
          </a:xfrm>
        </p:grpSpPr>
        <p:cxnSp>
          <p:nvCxnSpPr>
            <p:cNvPr id="19" name="Connecteur droit 18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Connecteur droit 19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Connecteur droit 20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6477000" y="55499"/>
            <a:ext cx="2133600" cy="365125"/>
          </a:xfrm>
        </p:spPr>
        <p:txBody>
          <a:bodyPr/>
          <a:lstStyle>
            <a:extLst/>
          </a:lstStyle>
          <a:p>
            <a:fld id="{328A79C6-229B-484B-8397-CBFC7E21A043}" type="datetimeFigureOut">
              <a:rPr lang="fr-FR" smtClean="0"/>
              <a:pPr/>
              <a:t>13/11/2024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914400" y="55499"/>
            <a:ext cx="5562600" cy="365125"/>
          </a:xfrm>
        </p:spPr>
        <p:txBody>
          <a:bodyPr/>
          <a:lstStyle>
            <a:extLst/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8610600" y="55499"/>
            <a:ext cx="457200" cy="365125"/>
          </a:xfrm>
        </p:spPr>
        <p:txBody>
          <a:bodyPr/>
          <a:lstStyle>
            <a:extLst/>
          </a:lstStyle>
          <a:p>
            <a:fld id="{AC43A284-12CC-4C0F-8674-A69560EE154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  <p:transition spd="med" advTm="2000">
    <p:wipe dir="r"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Rectangle 11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5" name="Rectangle 14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6" name="Rectangle 15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7" name="Rectangle 16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Espace réservé du titre 2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  <a:prstGeom prst="rect">
            <a:avLst/>
          </a:prstGeom>
        </p:spPr>
        <p:txBody>
          <a:bodyPr vert="horz" anchor="t">
            <a:noAutofit/>
          </a:bodyPr>
          <a:lstStyle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13" name="Espace réservé du texte 12"/>
          <p:cNvSpPr>
            <a:spLocks noGrp="1"/>
          </p:cNvSpPr>
          <p:nvPr>
            <p:ph type="body" idx="1"/>
          </p:nvPr>
        </p:nvSpPr>
        <p:spPr>
          <a:xfrm>
            <a:off x="914400" y="1783560"/>
            <a:ext cx="7772400" cy="457200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  <a:p>
            <a:pPr lvl="1" eaLnBrk="1" latinLnBrk="0" hangingPunct="1"/>
            <a:r>
              <a:rPr kumimoji="0" lang="fr-FR" smtClean="0"/>
              <a:t>Deuxième niveau</a:t>
            </a:r>
          </a:p>
          <a:p>
            <a:pPr lvl="2" eaLnBrk="1" latinLnBrk="0" hangingPunct="1"/>
            <a:r>
              <a:rPr kumimoji="0" lang="fr-FR" smtClean="0"/>
              <a:t>Troisième niveau</a:t>
            </a:r>
          </a:p>
          <a:p>
            <a:pPr lvl="3" eaLnBrk="1" latinLnBrk="0" hangingPunct="1"/>
            <a:r>
              <a:rPr kumimoji="0" lang="fr-FR" smtClean="0"/>
              <a:t>Quatrième niveau</a:t>
            </a:r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 lang="en-US"/>
          </a:p>
        </p:txBody>
      </p:sp>
      <p:sp>
        <p:nvSpPr>
          <p:cNvPr id="14" name="Espace réservé de la date 13"/>
          <p:cNvSpPr>
            <a:spLocks noGrp="1"/>
          </p:cNvSpPr>
          <p:nvPr>
            <p:ph type="dt" sz="half" idx="2"/>
          </p:nvPr>
        </p:nvSpPr>
        <p:spPr>
          <a:xfrm>
            <a:off x="64770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328A79C6-229B-484B-8397-CBFC7E21A043}" type="datetimeFigureOut">
              <a:rPr lang="fr-FR" smtClean="0"/>
              <a:pPr/>
              <a:t>13/11/2024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3"/>
          </p:nvPr>
        </p:nvSpPr>
        <p:spPr>
          <a:xfrm>
            <a:off x="914400" y="6416675"/>
            <a:ext cx="55626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endParaRPr lang="fr-FR"/>
          </a:p>
        </p:txBody>
      </p:sp>
      <p:sp>
        <p:nvSpPr>
          <p:cNvPr id="23" name="Espace réservé du numéro de diapositive 22"/>
          <p:cNvSpPr>
            <a:spLocks noGrp="1"/>
          </p:cNvSpPr>
          <p:nvPr>
            <p:ph type="sldNum" sz="quarter" idx="4"/>
          </p:nvPr>
        </p:nvSpPr>
        <p:spPr>
          <a:xfrm>
            <a:off x="8610600" y="64166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  <a:extLst/>
          </a:lstStyle>
          <a:p>
            <a:fld id="{AC43A284-12CC-4C0F-8674-A69560EE154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ransition spd="med" advTm="2000">
    <p:wipe dir="r"/>
  </p:transition>
  <p:timing>
    <p:tnLst>
      <p:par>
        <p:cTn id="1" dur="indefinite" restart="never" nodeType="tmRoot"/>
      </p:par>
    </p:tnLst>
  </p:timing>
  <p:txStyles>
    <p:titleStyle>
      <a:lvl1pPr algn="l" rtl="0" eaLnBrk="1" latinLnBrk="0" hangingPunct="1">
        <a:spcBef>
          <a:spcPct val="0"/>
        </a:spcBef>
        <a:buNone/>
        <a:defRPr kumimoji="0" sz="4000" kern="1200" spc="-100" baseline="0">
          <a:solidFill>
            <a:schemeClr val="tx2">
              <a:satMod val="200000"/>
            </a:schemeClr>
          </a:solidFill>
          <a:latin typeface="+mj-lt"/>
          <a:ea typeface="+mj-ea"/>
          <a:cs typeface="+mj-cs"/>
        </a:defRPr>
      </a:lvl1pPr>
      <a:extLst/>
    </p:titleStyle>
    <p:bodyStyle>
      <a:lvl1pPr marL="411480" indent="-342900" algn="l" rtl="0" eaLnBrk="1" latinLnBrk="0" hangingPunct="1">
        <a:spcBef>
          <a:spcPts val="700"/>
        </a:spcBef>
        <a:buClr>
          <a:schemeClr val="tx2"/>
        </a:buClr>
        <a:buSzPct val="95000"/>
        <a:buFont typeface="Wingdings"/>
        <a:buChar char="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40664" indent="-28575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2"/>
        </a:buClr>
        <a:buFont typeface="Wingdings 2"/>
        <a:buChar char="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61872" indent="-228600" algn="l" rtl="0" eaLnBrk="1" latinLnBrk="0" hangingPunct="1">
        <a:spcBef>
          <a:spcPct val="20000"/>
        </a:spcBef>
        <a:buClr>
          <a:schemeClr val="accent3"/>
        </a:buClr>
        <a:buFont typeface="Wingdings 3"/>
        <a:buChar char="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4813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99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01952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93976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 smtClean="0"/>
              <a:t>Album photo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FR" dirty="0" smtClean="0"/>
              <a:t>CROSS DE COUERON 10 NOVEMBRE 2024</a:t>
            </a:r>
            <a:endParaRPr lang="fr-FR" dirty="0"/>
          </a:p>
        </p:txBody>
      </p:sp>
    </p:spTree>
  </p:cSld>
  <p:clrMapOvr>
    <a:masterClrMapping/>
  </p:clrMapOvr>
  <p:transition spd="med" advTm="2000">
    <p:wipe dir="r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IMG-20241111-WA0076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382588"/>
            <a:ext cx="9144000" cy="6092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 advTm="2000">
    <p:wipe dir="r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IMG-20241111-WA0070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382588"/>
            <a:ext cx="9144000" cy="6092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 advTm="2000">
    <p:wipe dir="r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IMG-20241111-WA0011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2000250" y="0"/>
            <a:ext cx="51435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 advTm="2000">
    <p:wipe dir="r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15-POM THIMEO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60145" y="0"/>
            <a:ext cx="6823710" cy="6858000"/>
          </a:xfrm>
          <a:prstGeom prst="rect">
            <a:avLst/>
          </a:prstGeom>
        </p:spPr>
      </p:pic>
    </p:spTree>
  </p:cSld>
  <p:clrMapOvr>
    <a:masterClrMapping/>
  </p:clrMapOvr>
  <p:transition spd="med" advTm="2000">
    <p:wipe dir="r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16-POM RAPHAEL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254902"/>
            <a:ext cx="9144000" cy="6348196"/>
          </a:xfrm>
          <a:prstGeom prst="rect">
            <a:avLst/>
          </a:prstGeom>
        </p:spPr>
      </p:pic>
    </p:spTree>
  </p:cSld>
  <p:clrMapOvr>
    <a:masterClrMapping/>
  </p:clrMapOvr>
  <p:transition spd="med" advTm="2000">
    <p:wipe dir="r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17-POM THIMEO 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63344" y="0"/>
            <a:ext cx="7217311" cy="6858000"/>
          </a:xfrm>
          <a:prstGeom prst="rect">
            <a:avLst/>
          </a:prstGeom>
        </p:spPr>
      </p:pic>
    </p:spTree>
  </p:cSld>
  <p:clrMapOvr>
    <a:masterClrMapping/>
  </p:clrMapOvr>
  <p:transition spd="med" advTm="2000">
    <p:wipe dir="r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18-POM RAPHAEL 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38629" y="0"/>
            <a:ext cx="8866741" cy="6858000"/>
          </a:xfrm>
          <a:prstGeom prst="rect">
            <a:avLst/>
          </a:prstGeom>
        </p:spPr>
      </p:pic>
    </p:spTree>
  </p:cSld>
  <p:clrMapOvr>
    <a:masterClrMapping/>
  </p:clrMapOvr>
  <p:transition spd="med" advTm="2000">
    <p:wipe dir="r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IMG-20241111-WA0064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382588"/>
            <a:ext cx="9144000" cy="6092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 advTm="2000">
    <p:wipe dir="r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IMG-20241111-WA0058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382588"/>
            <a:ext cx="9144000" cy="6092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 advTm="2000">
    <p:wipe dir="r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IMG-20241111-WA0067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382588"/>
            <a:ext cx="9144000" cy="6092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 advTm="2000">
    <p:wipe dir="r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IMG-20241111-WA0052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2287588" y="0"/>
            <a:ext cx="4568825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 advTm="2000">
    <p:wipe dir="r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BEM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 spd="med" advTm="2000">
    <p:wipe dir="r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BEM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 spd="med" advTm="2000">
    <p:wipe dir="r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IMG-20241111-WA0063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382588"/>
            <a:ext cx="9144000" cy="6092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 advTm="2000">
    <p:wipe dir="r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IMG-20241111-WA0069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382588"/>
            <a:ext cx="9144000" cy="6092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 advTm="2000">
    <p:wipe dir="r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IMG-20241111-WA0068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382588"/>
            <a:ext cx="9144000" cy="6092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 advTm="2000">
    <p:wipe dir="r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IMG-20241111-WA0072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382588"/>
            <a:ext cx="9144000" cy="6092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 advTm="2000">
    <p:wipe dir="r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IMG-20241111-WA0075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382588"/>
            <a:ext cx="9144000" cy="6092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 advTm="2000">
    <p:wipe dir="r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IMG-20241111-WA0094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382588"/>
            <a:ext cx="9144000" cy="6092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 advTm="2000">
    <p:wipe dir="r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IMG-20241111-WA0095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382588"/>
            <a:ext cx="9144000" cy="6092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 advTm="2000">
    <p:wipe dir="r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IMG-20241111-WA0097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382588"/>
            <a:ext cx="9144000" cy="6092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 advTm="2000">
    <p:wipe dir="r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IMG-20241111-WA0060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382588"/>
            <a:ext cx="9144000" cy="6092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 advTm="2000">
    <p:wipe dir="r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IMG-20241111-WA0007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2000250" y="0"/>
            <a:ext cx="51435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 advTm="2000">
    <p:wipe dir="r"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IMG-20241111-WA0018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2262188" y="0"/>
            <a:ext cx="4618037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 advTm="2000">
    <p:wipe dir="r"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IMG-20241111-WA0019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2524125" y="0"/>
            <a:ext cx="409575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 advTm="2000">
    <p:wipe dir="r"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IMG-20241111-WA0010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 rot="16200000">
            <a:off x="1143001" y="-1143004"/>
            <a:ext cx="6858003" cy="9144003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Image 2" descr="IMG-20241111-WA0009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6156176" y="4617132"/>
            <a:ext cx="2987824" cy="224086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 advTm="2000">
    <p:wipe dir="r"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IMG-20241111-WA0074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382588"/>
            <a:ext cx="9144000" cy="6092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 advTm="2000">
    <p:wipe dir="r"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IMG-20241111-WA0084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382588"/>
            <a:ext cx="9144000" cy="6092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 advTm="2000">
    <p:wipe dir="r"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IMG-20241111-WA0073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382588"/>
            <a:ext cx="9144000" cy="6092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 advTm="2000">
    <p:wipe dir="r"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IMG-20241111-WA0056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382588"/>
            <a:ext cx="9144000" cy="6092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 advTm="2000">
    <p:wipe dir="r"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IMG-20241111-WA0020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1393825" y="0"/>
            <a:ext cx="635635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 advTm="2000">
    <p:wipe dir="r"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IMG-20241111-WA0022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2000250" y="0"/>
            <a:ext cx="51435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 advTm="2000">
    <p:wipe dir="r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IMG-20241111-WA0017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 advTm="2000">
    <p:wipe dir="r"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IMG-20241111-WA0041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 advTm="2000">
    <p:wipe dir="r"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IMG-20241111-WA0059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382588"/>
            <a:ext cx="9144000" cy="6092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 advTm="2000">
    <p:wipe dir="r"/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IMG-20241111-WA0090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382588"/>
            <a:ext cx="9144000" cy="6092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 advTm="2000">
    <p:wipe dir="r"/>
  </p:transition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IMG-20241111-WA0061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382588"/>
            <a:ext cx="9144000" cy="6092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 advTm="2000">
    <p:wipe dir="r"/>
  </p:transition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IMG-20241111-WA0071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382588"/>
            <a:ext cx="9144000" cy="6092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 advTm="2000">
    <p:wipe dir="r"/>
  </p:transition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IMG-20241111-WA0077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382588"/>
            <a:ext cx="9144000" cy="6092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 advTm="2000">
    <p:wipe dir="r"/>
  </p:transition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IMG-20241111-WA0079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382588"/>
            <a:ext cx="9144000" cy="6092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 advTm="2000">
    <p:wipe dir="r"/>
  </p:transition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IMG-20241111-WA0080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382588"/>
            <a:ext cx="9144000" cy="6092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 advTm="2000">
    <p:wipe dir="r"/>
  </p:transition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IMG-20241111-WA0081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382588"/>
            <a:ext cx="9144000" cy="6092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 advTm="2000">
    <p:wipe dir="r"/>
  </p:transition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IMG-20241111-WA0083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382588"/>
            <a:ext cx="9144000" cy="6092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 advTm="2000">
    <p:wipe dir="r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IMG-20241111-WA0053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382588"/>
            <a:ext cx="9144000" cy="6092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 advTm="2000">
    <p:wipe dir="r"/>
  </p:transition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IMG-20241111-WA0086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382588"/>
            <a:ext cx="9144000" cy="6092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 advTm="2000">
    <p:wipe dir="r"/>
  </p:transition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IMG-20241111-WA0089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382588"/>
            <a:ext cx="9144000" cy="6092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 advTm="2000">
    <p:wipe dir="r"/>
  </p:transition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IMG-20241111-WA0091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382588"/>
            <a:ext cx="9144000" cy="6092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 advTm="2000">
    <p:wipe dir="r"/>
  </p:transition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IMG-20241111-WA0092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382588"/>
            <a:ext cx="9144000" cy="6092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 advTm="2000">
    <p:wipe dir="r"/>
  </p:transition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IMG-20241111-WA0093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382588"/>
            <a:ext cx="9144000" cy="6092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 advTm="2000">
    <p:wipe dir="r"/>
  </p:transition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IMG-20241111-WA0098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382588"/>
            <a:ext cx="9144000" cy="6092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 advTm="2000">
    <p:wipe dir="r"/>
  </p:transition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IMG-20241111-WA0101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382588"/>
            <a:ext cx="9144000" cy="6092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 advTm="2000">
    <p:wipe dir="r"/>
  </p:transition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IMG-20241111-WA0100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382588"/>
            <a:ext cx="9144000" cy="6092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 advTm="2000">
    <p:wipe dir="r"/>
  </p:transition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IMG-20241111-WA0050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323528" y="188640"/>
            <a:ext cx="8532440" cy="639933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 advTm="2000">
    <p:wipe dir="r"/>
  </p:transition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IMG-20241111-WA0047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1763688" y="0"/>
            <a:ext cx="5272050" cy="7029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 advTm="2000">
    <p:wipe dir="r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IMG-20241111-WA0055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382588"/>
            <a:ext cx="9144000" cy="6092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 advTm="2000">
    <p:wipe dir="r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IMG-20241111-WA0013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 advTm="2000">
    <p:wipe dir="r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IMG-20241111-WA0066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382588"/>
            <a:ext cx="9144000" cy="6092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 advTm="2000">
    <p:wipe dir="r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IMG-20241111-WA0065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382588"/>
            <a:ext cx="9144000" cy="6092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 advTm="2000">
    <p:wipe dir="r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étro">
  <a:themeElements>
    <a:clrScheme name="Métro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Métro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étro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phClr">
                <a:tint val="88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0000"/>
                <a:satMod val="180000"/>
              </a:schemeClr>
              <a:schemeClr val="phClr">
                <a:tint val="90000"/>
                <a:satMod val="20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</Template>
  <TotalTime>242</TotalTime>
  <Words>8</Words>
  <Application>Microsoft Office PowerPoint</Application>
  <PresentationFormat>Affichage à l'écran (4:3)</PresentationFormat>
  <Paragraphs>2</Paragraphs>
  <Slides>59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59</vt:i4>
      </vt:variant>
    </vt:vector>
  </HeadingPairs>
  <TitlesOfParts>
    <vt:vector size="60" baseType="lpstr">
      <vt:lpstr>Métro</vt:lpstr>
      <vt:lpstr>Album photo</vt:lpstr>
      <vt:lpstr>Diapositive 2</vt:lpstr>
      <vt:lpstr>Diapositive 3</vt:lpstr>
      <vt:lpstr>Diapositive 4</vt:lpstr>
      <vt:lpstr>Diapositive 5</vt:lpstr>
      <vt:lpstr>Diapositive 6</vt:lpstr>
      <vt:lpstr>Diapositive 7</vt:lpstr>
      <vt:lpstr>Diapositive 8</vt:lpstr>
      <vt:lpstr>Diapositive 9</vt:lpstr>
      <vt:lpstr>Diapositive 10</vt:lpstr>
      <vt:lpstr>Diapositive 11</vt:lpstr>
      <vt:lpstr>Diapositive 12</vt:lpstr>
      <vt:lpstr>Diapositive 13</vt:lpstr>
      <vt:lpstr>Diapositive 14</vt:lpstr>
      <vt:lpstr>Diapositive 15</vt:lpstr>
      <vt:lpstr>Diapositive 16</vt:lpstr>
      <vt:lpstr>Diapositive 17</vt:lpstr>
      <vt:lpstr>Diapositive 18</vt:lpstr>
      <vt:lpstr>Diapositive 19</vt:lpstr>
      <vt:lpstr>Diapositive 20</vt:lpstr>
      <vt:lpstr>Diapositive 21</vt:lpstr>
      <vt:lpstr>Diapositive 22</vt:lpstr>
      <vt:lpstr>Diapositive 23</vt:lpstr>
      <vt:lpstr>Diapositive 24</vt:lpstr>
      <vt:lpstr>Diapositive 25</vt:lpstr>
      <vt:lpstr>Diapositive 26</vt:lpstr>
      <vt:lpstr>Diapositive 27</vt:lpstr>
      <vt:lpstr>Diapositive 28</vt:lpstr>
      <vt:lpstr>Diapositive 29</vt:lpstr>
      <vt:lpstr>Diapositive 30</vt:lpstr>
      <vt:lpstr>Diapositive 31</vt:lpstr>
      <vt:lpstr>Diapositive 32</vt:lpstr>
      <vt:lpstr>Diapositive 33</vt:lpstr>
      <vt:lpstr>Diapositive 34</vt:lpstr>
      <vt:lpstr>Diapositive 35</vt:lpstr>
      <vt:lpstr>Diapositive 36</vt:lpstr>
      <vt:lpstr>Diapositive 37</vt:lpstr>
      <vt:lpstr>Diapositive 38</vt:lpstr>
      <vt:lpstr>Diapositive 39</vt:lpstr>
      <vt:lpstr>Diapositive 40</vt:lpstr>
      <vt:lpstr>Diapositive 41</vt:lpstr>
      <vt:lpstr>Diapositive 42</vt:lpstr>
      <vt:lpstr>Diapositive 43</vt:lpstr>
      <vt:lpstr>Diapositive 44</vt:lpstr>
      <vt:lpstr>Diapositive 45</vt:lpstr>
      <vt:lpstr>Diapositive 46</vt:lpstr>
      <vt:lpstr>Diapositive 47</vt:lpstr>
      <vt:lpstr>Diapositive 48</vt:lpstr>
      <vt:lpstr>Diapositive 49</vt:lpstr>
      <vt:lpstr>Diapositive 50</vt:lpstr>
      <vt:lpstr>Diapositive 51</vt:lpstr>
      <vt:lpstr>Diapositive 52</vt:lpstr>
      <vt:lpstr>Diapositive 53</vt:lpstr>
      <vt:lpstr>Diapositive 54</vt:lpstr>
      <vt:lpstr>Diapositive 55</vt:lpstr>
      <vt:lpstr>Diapositive 56</vt:lpstr>
      <vt:lpstr>Diapositive 57</vt:lpstr>
      <vt:lpstr>Diapositive 58</vt:lpstr>
      <vt:lpstr>Diapositive 59</vt:lpstr>
    </vt:vector>
  </TitlesOfParts>
  <Company>HP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Album photo</dc:title>
  <dc:creator>lcabireau@gmail.com</dc:creator>
  <cp:lastModifiedBy>lcabireau@gmail.com</cp:lastModifiedBy>
  <cp:revision>29</cp:revision>
  <dcterms:created xsi:type="dcterms:W3CDTF">2024-11-11T10:30:17Z</dcterms:created>
  <dcterms:modified xsi:type="dcterms:W3CDTF">2024-11-13T06:28:21Z</dcterms:modified>
</cp:coreProperties>
</file>