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0" r:id="rId4"/>
    <p:sldId id="265" r:id="rId5"/>
    <p:sldId id="276" r:id="rId6"/>
    <p:sldId id="277" r:id="rId7"/>
    <p:sldId id="264" r:id="rId8"/>
    <p:sldId id="278" r:id="rId9"/>
    <p:sldId id="279" r:id="rId10"/>
    <p:sldId id="280" r:id="rId11"/>
    <p:sldId id="258" r:id="rId12"/>
    <p:sldId id="281" r:id="rId13"/>
    <p:sldId id="282" r:id="rId14"/>
    <p:sldId id="284" r:id="rId15"/>
    <p:sldId id="283" r:id="rId16"/>
    <p:sldId id="285" r:id="rId17"/>
    <p:sldId id="286" r:id="rId18"/>
    <p:sldId id="263" r:id="rId19"/>
    <p:sldId id="262" r:id="rId20"/>
    <p:sldId id="287" r:id="rId21"/>
    <p:sldId id="288" r:id="rId22"/>
    <p:sldId id="290" r:id="rId23"/>
    <p:sldId id="289" r:id="rId24"/>
    <p:sldId id="259" r:id="rId25"/>
    <p:sldId id="261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91" r:id="rId37"/>
    <p:sldId id="292" r:id="rId38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60"/>
  </p:normalViewPr>
  <p:slideViewPr>
    <p:cSldViewPr>
      <p:cViewPr varScale="1">
        <p:scale>
          <a:sx n="85" d="100"/>
          <a:sy n="85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73A7B7-69C6-4564-8496-3D915F97BE55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C4D38-C4B2-43A8-8674-9BEC40E108FF}" type="slidenum">
              <a:rPr lang="fr-FR" smtClean="0"/>
              <a:t>‹N°›</a:t>
            </a:fld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73A7B7-69C6-4564-8496-3D915F97BE55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C4D38-C4B2-43A8-8674-9BEC40E108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73A7B7-69C6-4564-8496-3D915F97BE55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C4D38-C4B2-43A8-8674-9BEC40E108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73A7B7-69C6-4564-8496-3D915F97BE55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C4D38-C4B2-43A8-8674-9BEC40E108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orme lib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orme lib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orme lib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orme lib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orme lib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orme lib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orme lib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orme lib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orme lib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73A7B7-69C6-4564-8496-3D915F97BE55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C4D38-C4B2-43A8-8674-9BEC40E108FF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73A7B7-69C6-4564-8496-3D915F97BE55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C4D38-C4B2-43A8-8674-9BEC40E108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73A7B7-69C6-4564-8496-3D915F97BE55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C4D38-C4B2-43A8-8674-9BEC40E108FF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73A7B7-69C6-4564-8496-3D915F97BE55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C4D38-C4B2-43A8-8674-9BEC40E108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73A7B7-69C6-4564-8496-3D915F97BE55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C4D38-C4B2-43A8-8674-9BEC40E108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73A7B7-69C6-4564-8496-3D915F97BE55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C4D38-C4B2-43A8-8674-9BEC40E108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cteur droit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grpSp>
        <p:nvGrpSpPr>
          <p:cNvPr id="14" name="Groupe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cteur droit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cteur droit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EC73A7B7-69C6-4564-8496-3D915F97BE55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12FC4D38-C4B2-43A8-8674-9BEC40E108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C73A7B7-69C6-4564-8496-3D915F97BE55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12FC4D38-C4B2-43A8-8674-9BEC40E108FF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mtClean="0"/>
              <a:t>Album photo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mtClean="0"/>
              <a:t>par lcabireau@gmail.com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50324-WA0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41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57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8663" y="0"/>
            <a:ext cx="5145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50324-WA0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41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50324-WA0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41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50324-WA0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41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50324-WA0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41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50324-WA0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41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50324-WA0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41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4.32.12_140341b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4.32.11_8f0bbe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55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50324-WA0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41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50324-WA0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41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50324-WA0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41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50324-WA0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41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65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69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0900" y="0"/>
            <a:ext cx="4900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6.27.00_7f1aea6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6.27.01_6e666b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6.27.01_bb369eb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6.27.03_869f81a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69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54238" y="0"/>
            <a:ext cx="4833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6.27.03_df81d9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6.27.06_f0aa34f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6.27.07_32582b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6.27.08_b30078f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6.27.09_370738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6.27.09_bbde64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512676"/>
            <a:ext cx="7824869" cy="586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4.32.13_1ac024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 descr="IMG-20250324-WA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9" name="Image 18" descr="IMG-20250324-WA0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50324-WA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50324-WA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hatsApp Image 2025-03-23 à 14.32.12_cbc71fa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-20250324-WA0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41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-20250324-WA0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41" y="0"/>
            <a:ext cx="5146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tro">
  <a:themeElements>
    <a:clrScheme name="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é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33</TotalTime>
  <Words>4</Words>
  <Application>Microsoft Office PowerPoint</Application>
  <PresentationFormat>Affichage à l'écran (4:3)</PresentationFormat>
  <Paragraphs>2</Paragraphs>
  <Slides>37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Métro</vt:lpstr>
      <vt:lpstr>Album photo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lcabireau@gmail.com</dc:creator>
  <cp:lastModifiedBy>lcabireau@gmail.com</cp:lastModifiedBy>
  <cp:revision>4</cp:revision>
  <dcterms:created xsi:type="dcterms:W3CDTF">2025-03-24T08:14:00Z</dcterms:created>
  <dcterms:modified xsi:type="dcterms:W3CDTF">2025-03-24T08:47:09Z</dcterms:modified>
</cp:coreProperties>
</file>