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0" r:id="rId4"/>
    <p:sldId id="265" r:id="rId5"/>
    <p:sldId id="276" r:id="rId6"/>
    <p:sldId id="277" r:id="rId7"/>
    <p:sldId id="264" r:id="rId8"/>
    <p:sldId id="278" r:id="rId9"/>
    <p:sldId id="279" r:id="rId10"/>
    <p:sldId id="280" r:id="rId11"/>
    <p:sldId id="258" r:id="rId12"/>
    <p:sldId id="281" r:id="rId13"/>
    <p:sldId id="282" r:id="rId14"/>
    <p:sldId id="284" r:id="rId15"/>
    <p:sldId id="283" r:id="rId16"/>
    <p:sldId id="285" r:id="rId17"/>
    <p:sldId id="286" r:id="rId18"/>
    <p:sldId id="263" r:id="rId19"/>
    <p:sldId id="262" r:id="rId20"/>
    <p:sldId id="287" r:id="rId21"/>
    <p:sldId id="288" r:id="rId22"/>
    <p:sldId id="290" r:id="rId23"/>
    <p:sldId id="289" r:id="rId24"/>
    <p:sldId id="259" r:id="rId25"/>
    <p:sldId id="261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91" r:id="rId37"/>
    <p:sldId id="292" r:id="rId38"/>
  </p:sldIdLst>
  <p:sldSz cx="9144000" cy="6858000" type="screen4x3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 varScale="1">
        <p:scale>
          <a:sx n="85" d="100"/>
          <a:sy n="85" d="100"/>
        </p:scale>
        <p:origin x="-10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C73A7B7-69C6-4564-8496-3D915F97BE55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2FC4D38-C4B2-43A8-8674-9BEC40E108FF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mtClean="0"/>
              <a:t>Album photo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mtClean="0"/>
              <a:t>par lcabireau@gmail.com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3575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998663" y="0"/>
            <a:ext cx="51450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4.32.12_140341bc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4.32.11_8f0bbe9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3553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3658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3697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20900" y="0"/>
            <a:ext cx="49006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0_7f1aea6d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1_6e666b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1_bb369eb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3_869f81ac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3696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54238" y="0"/>
            <a:ext cx="483393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3_df81d93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6_f0aa34f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7_32582b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8_b30078fd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9_3707388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6.27.09_bbde64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512676"/>
            <a:ext cx="7824869" cy="5868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4.32.13_1ac0245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 descr="IMG-20250324-WA0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19" name="Image 18" descr="IMG-20250324-WA0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50324-WA0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hatsApp Image 2025-03-23 à 14.32.12_cbc71fa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G-20250324-WA00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G-20250324-WA0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8641" y="0"/>
            <a:ext cx="51467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é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33</TotalTime>
  <Words>4</Words>
  <Application>Microsoft Office PowerPoint</Application>
  <PresentationFormat>Affichage à l'écran (4:3)</PresentationFormat>
  <Paragraphs>2</Paragraphs>
  <Slides>37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38" baseType="lpstr">
      <vt:lpstr>Métro</vt:lpstr>
      <vt:lpstr>Album photo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photo</dc:title>
  <dc:creator>lcabireau@gmail.com</dc:creator>
  <cp:lastModifiedBy>lcabireau@gmail.com</cp:lastModifiedBy>
  <cp:revision>4</cp:revision>
  <dcterms:created xsi:type="dcterms:W3CDTF">2025-03-24T08:14:00Z</dcterms:created>
  <dcterms:modified xsi:type="dcterms:W3CDTF">2025-03-24T08:47:09Z</dcterms:modified>
</cp:coreProperties>
</file>