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88" r:id="rId3"/>
    <p:sldId id="296" r:id="rId4"/>
    <p:sldId id="267" r:id="rId5"/>
    <p:sldId id="289" r:id="rId6"/>
    <p:sldId id="291" r:id="rId7"/>
    <p:sldId id="263" r:id="rId8"/>
    <p:sldId id="302" r:id="rId9"/>
    <p:sldId id="301" r:id="rId10"/>
    <p:sldId id="312" r:id="rId11"/>
    <p:sldId id="306" r:id="rId12"/>
    <p:sldId id="261" r:id="rId13"/>
    <p:sldId id="340" r:id="rId14"/>
    <p:sldId id="341" r:id="rId15"/>
    <p:sldId id="342" r:id="rId16"/>
    <p:sldId id="343" r:id="rId17"/>
    <p:sldId id="300" r:id="rId18"/>
    <p:sldId id="294" r:id="rId19"/>
    <p:sldId id="303" r:id="rId20"/>
    <p:sldId id="338" r:id="rId21"/>
    <p:sldId id="339" r:id="rId22"/>
    <p:sldId id="299" r:id="rId23"/>
    <p:sldId id="305" r:id="rId24"/>
    <p:sldId id="304" r:id="rId25"/>
    <p:sldId id="308" r:id="rId26"/>
    <p:sldId id="311" r:id="rId27"/>
    <p:sldId id="330" r:id="rId28"/>
    <p:sldId id="331" r:id="rId29"/>
    <p:sldId id="333" r:id="rId30"/>
    <p:sldId id="257" r:id="rId31"/>
    <p:sldId id="268" r:id="rId32"/>
    <p:sldId id="269" r:id="rId33"/>
    <p:sldId id="260" r:id="rId34"/>
    <p:sldId id="310" r:id="rId35"/>
    <p:sldId id="320" r:id="rId36"/>
    <p:sldId id="309" r:id="rId37"/>
    <p:sldId id="292" r:id="rId38"/>
    <p:sldId id="270" r:id="rId39"/>
    <p:sldId id="272" r:id="rId40"/>
    <p:sldId id="278" r:id="rId41"/>
    <p:sldId id="295" r:id="rId42"/>
    <p:sldId id="326" r:id="rId43"/>
    <p:sldId id="297" r:id="rId44"/>
    <p:sldId id="307" r:id="rId45"/>
    <p:sldId id="313" r:id="rId46"/>
    <p:sldId id="315" r:id="rId47"/>
    <p:sldId id="316" r:id="rId48"/>
    <p:sldId id="317" r:id="rId49"/>
    <p:sldId id="319" r:id="rId50"/>
    <p:sldId id="322" r:id="rId51"/>
    <p:sldId id="325" r:id="rId52"/>
    <p:sldId id="327" r:id="rId53"/>
    <p:sldId id="328" r:id="rId54"/>
    <p:sldId id="329" r:id="rId55"/>
    <p:sldId id="334" r:id="rId56"/>
    <p:sldId id="337" r:id="rId57"/>
    <p:sldId id="336" r:id="rId58"/>
    <p:sldId id="286" r:id="rId59"/>
    <p:sldId id="284" r:id="rId60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1" autoAdjust="0"/>
    <p:restoredTop sz="94721" autoAdjust="0"/>
  </p:normalViewPr>
  <p:slideViewPr>
    <p:cSldViewPr>
      <p:cViewPr varScale="1">
        <p:scale>
          <a:sx n="85" d="100"/>
          <a:sy n="85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28A79C6-229B-484B-8397-CBFC7E21A043}" type="datetimeFigureOut">
              <a:rPr lang="fr-FR" smtClean="0"/>
              <a:pPr/>
              <a:t>13/11/2024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C43A284-12CC-4C0F-8674-A69560EE154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Tm="2000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Album photo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CROSS DE COUERON 10 NOVEMBRE 2024</a:t>
            </a:r>
            <a:endParaRPr lang="fr-FR" dirty="0"/>
          </a:p>
        </p:txBody>
      </p:sp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-POM THIME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145" y="0"/>
            <a:ext cx="6823710" cy="68580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6-POM RAPHA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902"/>
            <a:ext cx="9144000" cy="6348196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7-POM THIMEO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344" y="0"/>
            <a:ext cx="7217311" cy="68580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8-POM RAPHAEL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629" y="0"/>
            <a:ext cx="8866741" cy="68580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62188" y="0"/>
            <a:ext cx="4618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24125" y="0"/>
            <a:ext cx="4095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1143001" y="-1143004"/>
            <a:ext cx="6858003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-20241111-WA0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156176" y="4617132"/>
            <a:ext cx="2987824" cy="2240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93825" y="0"/>
            <a:ext cx="6356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3688" y="0"/>
            <a:ext cx="5272050" cy="70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-20241111-WA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2000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242</TotalTime>
  <Words>8</Words>
  <Application>Microsoft Office PowerPoint</Application>
  <PresentationFormat>Affichage à l'écran (4:3)</PresentationFormat>
  <Paragraphs>2</Paragraphs>
  <Slides>59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Métro</vt:lpstr>
      <vt:lpstr>Album photo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lcabireau@gmail.com</dc:creator>
  <cp:lastModifiedBy>lcabireau@gmail.com</cp:lastModifiedBy>
  <cp:revision>29</cp:revision>
  <dcterms:created xsi:type="dcterms:W3CDTF">2024-11-11T10:30:17Z</dcterms:created>
  <dcterms:modified xsi:type="dcterms:W3CDTF">2024-11-13T06:28:21Z</dcterms:modified>
</cp:coreProperties>
</file>